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762" r:id="rId1"/>
  </p:sldMasterIdLst>
  <p:notesMasterIdLst>
    <p:notesMasterId r:id="rId59"/>
  </p:notesMasterIdLst>
  <p:sldIdLst>
    <p:sldId id="256" r:id="rId2"/>
    <p:sldId id="282" r:id="rId3"/>
    <p:sldId id="283" r:id="rId4"/>
    <p:sldId id="284" r:id="rId5"/>
    <p:sldId id="285" r:id="rId6"/>
    <p:sldId id="286" r:id="rId7"/>
    <p:sldId id="288" r:id="rId8"/>
    <p:sldId id="287" r:id="rId9"/>
    <p:sldId id="258" r:id="rId10"/>
    <p:sldId id="303" r:id="rId11"/>
    <p:sldId id="270" r:id="rId12"/>
    <p:sldId id="267" r:id="rId13"/>
    <p:sldId id="269" r:id="rId14"/>
    <p:sldId id="272" r:id="rId15"/>
    <p:sldId id="273" r:id="rId16"/>
    <p:sldId id="274" r:id="rId17"/>
    <p:sldId id="290" r:id="rId18"/>
    <p:sldId id="275" r:id="rId19"/>
    <p:sldId id="259" r:id="rId20"/>
    <p:sldId id="260" r:id="rId21"/>
    <p:sldId id="262" r:id="rId22"/>
    <p:sldId id="289" r:id="rId23"/>
    <p:sldId id="264" r:id="rId24"/>
    <p:sldId id="281" r:id="rId25"/>
    <p:sldId id="261" r:id="rId26"/>
    <p:sldId id="302" r:id="rId27"/>
    <p:sldId id="301" r:id="rId28"/>
    <p:sldId id="265" r:id="rId29"/>
    <p:sldId id="307" r:id="rId30"/>
    <p:sldId id="266" r:id="rId31"/>
    <p:sldId id="263" r:id="rId32"/>
    <p:sldId id="271" r:id="rId33"/>
    <p:sldId id="268" r:id="rId34"/>
    <p:sldId id="291" r:id="rId35"/>
    <p:sldId id="308" r:id="rId36"/>
    <p:sldId id="309" r:id="rId37"/>
    <p:sldId id="310" r:id="rId38"/>
    <p:sldId id="292" r:id="rId39"/>
    <p:sldId id="311" r:id="rId40"/>
    <p:sldId id="312" r:id="rId41"/>
    <p:sldId id="313" r:id="rId42"/>
    <p:sldId id="314" r:id="rId43"/>
    <p:sldId id="293" r:id="rId44"/>
    <p:sldId id="295" r:id="rId45"/>
    <p:sldId id="294" r:id="rId46"/>
    <p:sldId id="296" r:id="rId47"/>
    <p:sldId id="297" r:id="rId48"/>
    <p:sldId id="298" r:id="rId49"/>
    <p:sldId id="299" r:id="rId50"/>
    <p:sldId id="300" r:id="rId51"/>
    <p:sldId id="304" r:id="rId52"/>
    <p:sldId id="305" r:id="rId53"/>
    <p:sldId id="306" r:id="rId54"/>
    <p:sldId id="276" r:id="rId55"/>
    <p:sldId id="277" r:id="rId56"/>
    <p:sldId id="279" r:id="rId57"/>
    <p:sldId id="280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2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729"/>
  </p:normalViewPr>
  <p:slideViewPr>
    <p:cSldViewPr>
      <p:cViewPr varScale="1">
        <p:scale>
          <a:sx n="109" d="100"/>
          <a:sy n="109" d="100"/>
        </p:scale>
        <p:origin x="17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BAC4A3-6B85-8C48-B1A0-9CD3DC6396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C450C8-9D67-8A4E-A89E-7753A8FEF5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D0D7552-B2E3-6B4C-9F45-9EA54CE2874C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9886E5E-9510-1541-8F5F-8DD674EED4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D813FCD-6414-D84F-AF44-E0DDF5933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2974A-2242-804F-83C9-9AA97AD293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C465F-916F-824B-B206-C95592B6E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6790BFF-C172-CE49-B81F-6D0CE31FB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E0271ED0-8167-9E4D-8751-CD6905E3EA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887A7B06-9945-6B47-B8BA-0F80612C18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1C6758BC-1D82-A44C-95BB-9D5606C77F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80E7C5-62A4-1A47-96E9-AA6B552850E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FA73AE07-068E-7644-A7EA-4328CB12BE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3D8AE496-EDAD-9743-94EC-0665612E3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A198F0BD-4D2E-8F40-A1A7-8EB15337F9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2BC67A-2541-CD46-8A29-1CB2B11C6DF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CDD321FC-3B79-3145-9687-5A273CD016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524D577B-B2F0-A644-9D9B-6C0E95D67C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81C84D08-DE74-AF48-A6FD-C49A40B3E5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781A38-EB65-E54A-9B4F-D42B6425428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7D8E2-ED96-F649-9558-9ABBEA762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2A5ED-5BEA-1F4F-AF02-E3C62EC26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C1E66-1A5A-F746-B056-7040175EA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26F7A-E161-5E42-A70C-1B76F1AFFA33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3010E-47EE-B945-99CE-97673125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EF322-C396-5F40-9D83-FE003FF1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4BBC4-220A-1149-AB18-C447618C3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1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71B67-95C1-1B45-BCC6-778E3B105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73BC1-EBD1-E141-B4C9-E4C61A524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0D890-E8E3-1B40-BFC3-52A84F381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DA517-67C5-C346-892E-BBCB4AB5AAF4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F14D7-FCAB-4D48-B2D1-143905FA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E4526-2C12-454A-8FE4-55462113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4D62E-0E17-FC40-A100-736764ED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0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347F7-A992-DD4B-9CED-46AA482DA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5C007-8FA4-4349-A7DD-5AB0D13E1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58612-8E91-6543-812A-D655BD76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FB3EE-FA70-3646-9F70-5EC32556A1C0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F484-DBE3-F143-B123-C002B941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D7B75-2787-E649-9C90-F717D15E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85664-3A18-6E41-A68D-0EDDF88F4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8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43AB-E4CF-9441-96A9-E18542B8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01D6D-42AC-884E-90B5-F8C461B20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683E4-BC5B-0740-A7FC-E76E520C8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4C312-0063-7F43-82EF-1DF3F75FC7A1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D812B-644E-D246-86F0-A9F58873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7504E-0EF8-6E43-8A43-C9458F2C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CF02E-4507-2A43-AF7D-601D2EBE8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4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93EF-5C7D-B841-9BE3-CAE337485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8EE7C-1A6E-2E42-AA0C-8E4AF7A81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4EB8C-487D-0548-AEFC-B910F8326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A2AAD-CDCD-8642-ADA9-DA6669C7F6C4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CA4AC-3713-7B4C-A66B-242CD0245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D504F-ACA7-5547-92EF-8303B6ED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7DE71-C7A5-0740-818F-3B1FC4C6A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4B1C-8819-E94E-ACBE-E19614856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7E930-78D4-EB40-9CB5-A78D66DF6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6F0D49-ABB0-4F41-B78B-6DCDC700A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ABE86B-72E0-DB40-ACC0-C0FD3D23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55B5B-A6FB-374B-BF18-E5F5A99DBBA5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66A3BA-18F5-E447-8BD7-D02F3C1AA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70767C-904F-9540-9F43-803CEE253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7DBED-180B-2246-9575-89C84A01D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3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08713-DB5B-1F47-B176-6998DC892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6925E-0A86-CD4B-93CE-D26401021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29CAC-58A6-5F4C-8F04-94C8A1C7C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F07B6-E36B-7B4E-AA75-09C3F5B803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6DC40-6255-D14A-95E1-B439F1BFD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2E465D7-EC49-F44A-888B-81F7F589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47B38-269E-A140-BDE8-12685FD7F14E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07D870A-DFFA-774E-A33B-8B417FA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C6CB22-534E-AB40-A5AB-61788EC0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69525-E5EA-B44E-BC3E-D8ECA32A0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1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2A3F0-F48F-7742-9669-BA2D204B2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2BC7150-4F52-6B41-A01F-4C9F7D45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7BCFA-C8BB-9D4E-99A0-6054F2519057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B3F1781-3B78-304B-9212-542D85BC4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D0CE1C3-5E19-A24B-AF1F-DF708BCD5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4AAF3-715F-7C42-BB1D-7D92953F0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4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43B97E4-3584-874C-93E1-540865EF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3D01-F75B-094B-8C4F-1F81AD2F1475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E9D40E-B7AA-E348-99E1-2B991C843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55C4D9-9855-A346-BB1F-F78590C0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C7925-2334-DB4A-9061-E39B492A9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2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B0E7D-1BCB-2543-BBD3-6A173172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82710-0A4A-F447-B1BE-F7201584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F53AB-34A1-E04E-A496-A021B8723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1EF299-DC7D-3E44-BA0B-F74617F4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D04E9-4348-8846-87EE-0FDE716B8F0B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44B6C5-445A-3D4D-9E63-0C0C8BDD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1E9662-BF76-9342-881B-C8EDD40A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ADD11-EE11-2349-A086-A81991947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2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15441-F72D-8B4F-B3D1-973B5FAB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A1D664-D3A9-F940-AD48-A1D65CBEB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CDC43-2D65-9E4C-AE3E-3833911A7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B76463-E717-CE4C-B5A4-2F77E00AC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44ACA-C5D6-1746-9201-9D3A5106B711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7D922-C61C-7F4F-BEC2-D5A3DA284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F4FB5C-EBC5-D045-AABC-C5FE941BB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8DB85-CE4D-9B4E-BAB7-2FB29975D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8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EABADBF-48F6-124E-869D-7E5C9C1C2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219A3-F09E-624E-A481-C056CF9F5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90219-DCEE-BD46-87DA-6C4E86691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54298F7-15EE-9D47-B40E-ED825B6FD179}" type="datetimeFigureOut">
              <a:rPr lang="en-US"/>
              <a:pPr>
                <a:defRPr/>
              </a:pPr>
              <a:t>5/14/20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EF9BE-FC05-9446-A985-64061298C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70CC-5D8A-8341-9C1E-F7164D0E9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14C7DC-0923-FC4A-8A5C-6AC56B422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hyperlink" Target="https://www.bensound.com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2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2.pn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2.png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212C7C3F-2AA4-8442-8608-925E1848E1E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1122363"/>
            <a:ext cx="8153400" cy="1163637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Benjamin E. Mays IB World school</a:t>
            </a:r>
          </a:p>
        </p:txBody>
      </p:sp>
      <p:sp>
        <p:nvSpPr>
          <p:cNvPr id="3074" name="Subtitle 2">
            <a:extLst>
              <a:ext uri="{FF2B5EF4-FFF2-40B4-BE49-F238E27FC236}">
                <a16:creationId xmlns:a16="http://schemas.microsoft.com/office/drawing/2014/main" id="{18925F65-48E6-C441-8B04-5C47A63E659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43000" y="2286000"/>
            <a:ext cx="6858000" cy="7413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i="1">
                <a:solidFill>
                  <a:schemeClr val="bg1"/>
                </a:solidFill>
              </a:rPr>
              <a:t>A Day In Kindergarten</a:t>
            </a:r>
          </a:p>
        </p:txBody>
      </p:sp>
      <p:pic>
        <p:nvPicPr>
          <p:cNvPr id="3075" name="Picture 2" descr="https://lh3.googleusercontent.com/XZMJAPM877X2zhKG8kZ77soYap8ys8RvjinK4IG8Xeh0rUmZeBAHjPR2pGItc3T1eYKhPLoqWv1wYOcM9vQMSOoyEiXopOmr61SPU1iJ3WJzd-fa_DHXPXmFfT6YQUiR-leGAWTuVW8">
            <a:extLst>
              <a:ext uri="{FF2B5EF4-FFF2-40B4-BE49-F238E27FC236}">
                <a16:creationId xmlns:a16="http://schemas.microsoft.com/office/drawing/2014/main" id="{869D2F6D-ACED-C447-B40E-C32DB6B57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3027363"/>
            <a:ext cx="28479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A2803-78F5-5B4B-8EF5-9F0EAB3B5501}"/>
              </a:ext>
            </a:extLst>
          </p:cNvPr>
          <p:cNvSpPr txBox="1"/>
          <p:nvPr/>
        </p:nvSpPr>
        <p:spPr>
          <a:xfrm>
            <a:off x="152400" y="63246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3252F"/>
                </a:solidFill>
              </a:rPr>
              <a:t>Music: </a:t>
            </a:r>
            <a:r>
              <a:rPr lang="en-US" dirty="0">
                <a:solidFill>
                  <a:srgbClr val="83252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https://www.bensound.com</a:t>
            </a:r>
            <a:endParaRPr lang="en-US" dirty="0">
              <a:solidFill>
                <a:srgbClr val="83252F"/>
              </a:solidFill>
            </a:endParaRPr>
          </a:p>
        </p:txBody>
      </p:sp>
      <p:pic>
        <p:nvPicPr>
          <p:cNvPr id="3" name="bensound-jazzyfrenchy.mp3">
            <a:hlinkClick r:id="" action="ppaction://media"/>
            <a:extLst>
              <a:ext uri="{FF2B5EF4-FFF2-40B4-BE49-F238E27FC236}">
                <a16:creationId xmlns:a16="http://schemas.microsoft.com/office/drawing/2014/main" id="{2B7BE9BC-AA8E-6F47-A74D-4A1DDD230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4200" y="5895907"/>
            <a:ext cx="812800" cy="812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73D809-B7F6-B644-9C95-683719D655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Kafuenberg morning meeting greeting 2.jpg">
            <a:extLst>
              <a:ext uri="{FF2B5EF4-FFF2-40B4-BE49-F238E27FC236}">
                <a16:creationId xmlns:a16="http://schemas.microsoft.com/office/drawing/2014/main" id="{E4F4A0E1-7798-2F45-BDAE-81180259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562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Kaufenberg morning meeting greeting group.jpg">
            <a:extLst>
              <a:ext uri="{FF2B5EF4-FFF2-40B4-BE49-F238E27FC236}">
                <a16:creationId xmlns:a16="http://schemas.microsoft.com/office/drawing/2014/main" id="{2D68FE65-78C1-8F48-A149-75D6F544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3505200"/>
            <a:ext cx="5570537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E46328-6A54-3641-9FB4-042A33A7C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K ww rw math I can statements.jpg">
            <a:extLst>
              <a:ext uri="{FF2B5EF4-FFF2-40B4-BE49-F238E27FC236}">
                <a16:creationId xmlns:a16="http://schemas.microsoft.com/office/drawing/2014/main" id="{10839557-2946-D94F-8E3E-5F65B838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" y="10096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B7BDB5-71F9-CE45-A86D-6E8391B62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040A2F8F-5BC8-6E40-B965-83233D324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>
                <a:solidFill>
                  <a:schemeClr val="bg1"/>
                </a:solidFill>
              </a:rPr>
              <a:t>Reader’s Workshop</a:t>
            </a:r>
          </a:p>
        </p:txBody>
      </p:sp>
      <p:sp>
        <p:nvSpPr>
          <p:cNvPr id="16386" name="Content Placeholder 5">
            <a:extLst>
              <a:ext uri="{FF2B5EF4-FFF2-40B4-BE49-F238E27FC236}">
                <a16:creationId xmlns:a16="http://schemas.microsoft.com/office/drawing/2014/main" id="{8BD49888-D877-0A4F-9201-9C659489D3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6387" name="Picture 4" descr="Kaufenberg Word Wall.jpg">
            <a:extLst>
              <a:ext uri="{FF2B5EF4-FFF2-40B4-BE49-F238E27FC236}">
                <a16:creationId xmlns:a16="http://schemas.microsoft.com/office/drawing/2014/main" id="{C969BC36-FE7A-EA49-A64A-067D727D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D01E22-B102-F244-9ED0-87AC49189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Kaufenberg Read Aloud.jpg">
            <a:extLst>
              <a:ext uri="{FF2B5EF4-FFF2-40B4-BE49-F238E27FC236}">
                <a16:creationId xmlns:a16="http://schemas.microsoft.com/office/drawing/2014/main" id="{1587192A-A4DF-BA4D-AC58-EAFB7C80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6C1109-5C33-8A4E-9099-176B0643C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Content Placeholder 3" descr="Kaufenberg girl reading.jpg">
            <a:extLst>
              <a:ext uri="{FF2B5EF4-FFF2-40B4-BE49-F238E27FC236}">
                <a16:creationId xmlns:a16="http://schemas.microsoft.com/office/drawing/2014/main" id="{CE3FE4BB-1D47-9B4C-8527-63F499002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762000"/>
            <a:ext cx="967105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agonal Stripe 1">
            <a:extLst>
              <a:ext uri="{FF2B5EF4-FFF2-40B4-BE49-F238E27FC236}">
                <a16:creationId xmlns:a16="http://schemas.microsoft.com/office/drawing/2014/main" id="{265AA60F-BB88-5E46-A405-D6B793E40A0F}"/>
              </a:ext>
            </a:extLst>
          </p:cNvPr>
          <p:cNvSpPr/>
          <p:nvPr/>
        </p:nvSpPr>
        <p:spPr>
          <a:xfrm rot="21055984">
            <a:off x="2133600" y="2286000"/>
            <a:ext cx="762000" cy="6858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iagonal Stripe 3">
            <a:extLst>
              <a:ext uri="{FF2B5EF4-FFF2-40B4-BE49-F238E27FC236}">
                <a16:creationId xmlns:a16="http://schemas.microsoft.com/office/drawing/2014/main" id="{6CBF22B7-0A3C-3046-B81A-D7F6ABDD2EB5}"/>
              </a:ext>
            </a:extLst>
          </p:cNvPr>
          <p:cNvSpPr/>
          <p:nvPr/>
        </p:nvSpPr>
        <p:spPr>
          <a:xfrm rot="3704658">
            <a:off x="343694" y="3218657"/>
            <a:ext cx="1004887" cy="723900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iagonal Stripe 4">
            <a:extLst>
              <a:ext uri="{FF2B5EF4-FFF2-40B4-BE49-F238E27FC236}">
                <a16:creationId xmlns:a16="http://schemas.microsoft.com/office/drawing/2014/main" id="{648EF10E-3204-274E-9260-DB0156992C76}"/>
              </a:ext>
            </a:extLst>
          </p:cNvPr>
          <p:cNvSpPr/>
          <p:nvPr/>
        </p:nvSpPr>
        <p:spPr>
          <a:xfrm rot="5638771">
            <a:off x="2867819" y="1431132"/>
            <a:ext cx="825500" cy="544512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B765AA-2A02-7F46-81F3-E304B4A1F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ardinal girl reading in hall2-y.jpg">
            <a:extLst>
              <a:ext uri="{FF2B5EF4-FFF2-40B4-BE49-F238E27FC236}">
                <a16:creationId xmlns:a16="http://schemas.microsoft.com/office/drawing/2014/main" id="{6CEFEDC3-F6C9-974B-8D66-F9AB7AE8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41675" y="1787525"/>
            <a:ext cx="6081713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3" descr="Kaufenberg boy reading.jpg">
            <a:extLst>
              <a:ext uri="{FF2B5EF4-FFF2-40B4-BE49-F238E27FC236}">
                <a16:creationId xmlns:a16="http://schemas.microsoft.com/office/drawing/2014/main" id="{D2B50AE7-E825-5743-B80C-B1C9EBECD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9100" y="17907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82707F-958C-8A43-BBC3-9A5025769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ardinal 2 boys reading with MsC.jpg">
            <a:extLst>
              <a:ext uri="{FF2B5EF4-FFF2-40B4-BE49-F238E27FC236}">
                <a16:creationId xmlns:a16="http://schemas.microsoft.com/office/drawing/2014/main" id="{111B3481-AA13-FB43-85F7-ABF5B11B4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168" y="1240632"/>
            <a:ext cx="88058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1978B6-D03C-994D-9F3E-A09AAB628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Ederer 3 girls reading.jpg">
            <a:extLst>
              <a:ext uri="{FF2B5EF4-FFF2-40B4-BE49-F238E27FC236}">
                <a16:creationId xmlns:a16="http://schemas.microsoft.com/office/drawing/2014/main" id="{6A4E68D1-760E-C54F-93A7-E8E957680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400" y="571500"/>
            <a:ext cx="9956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9F5391-C0C3-DF40-BCF2-1240E0F56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Ederer group of girls reading with light beam.jpg">
            <a:extLst>
              <a:ext uri="{FF2B5EF4-FFF2-40B4-BE49-F238E27FC236}">
                <a16:creationId xmlns:a16="http://schemas.microsoft.com/office/drawing/2014/main" id="{7C6965BE-9FC4-1A49-9C01-601C694DC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46685D-6DE8-D840-8758-F176CD616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E4EAA816-79FF-CB4C-874D-4AC59DFB9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>
                <a:solidFill>
                  <a:schemeClr val="bg1"/>
                </a:solidFill>
              </a:rPr>
              <a:t>Writer’s Workshop</a:t>
            </a:r>
          </a:p>
        </p:txBody>
      </p:sp>
      <p:pic>
        <p:nvPicPr>
          <p:cNvPr id="24578" name="Content Placeholder 3" descr="Chisholm girl with ww message.jpg">
            <a:extLst>
              <a:ext uri="{FF2B5EF4-FFF2-40B4-BE49-F238E27FC236}">
                <a16:creationId xmlns:a16="http://schemas.microsoft.com/office/drawing/2014/main" id="{490091CF-5A36-8949-BFD1-8911E6CF1C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86175" y="1647825"/>
            <a:ext cx="6140450" cy="3454400"/>
          </a:xfrm>
        </p:spPr>
      </p:pic>
      <p:pic>
        <p:nvPicPr>
          <p:cNvPr id="24579" name="Picture 4" descr="Kaufenber MsI with group ww.jpg">
            <a:extLst>
              <a:ext uri="{FF2B5EF4-FFF2-40B4-BE49-F238E27FC236}">
                <a16:creationId xmlns:a16="http://schemas.microsoft.com/office/drawing/2014/main" id="{006E0A88-5C3E-FC4E-974D-492A4159A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r="12437"/>
          <a:stretch>
            <a:fillRect/>
          </a:stretch>
        </p:blipFill>
        <p:spPr bwMode="auto">
          <a:xfrm>
            <a:off x="457200" y="1676400"/>
            <a:ext cx="451326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D4320A-D5B0-AC4C-A39D-8EF3A05EE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9757CA45-EB2D-FA44-99F7-065C57211C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b="1">
                <a:solidFill>
                  <a:schemeClr val="bg1"/>
                </a:solidFill>
              </a:rPr>
              <a:t>Welcome to Kindergarten</a:t>
            </a:r>
          </a:p>
        </p:txBody>
      </p:sp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1B9A4BDD-9172-F649-B44F-52A0950316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825625"/>
            <a:ext cx="8458200" cy="465137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chemeClr val="bg1"/>
                </a:solidFill>
              </a:rPr>
              <a:t>Our rooms are set up to encourage</a:t>
            </a:r>
          </a:p>
          <a:p>
            <a:pPr lvl="1"/>
            <a:r>
              <a:rPr lang="en-US" altLang="en-US" sz="4400">
                <a:solidFill>
                  <a:schemeClr val="bg1"/>
                </a:solidFill>
              </a:rPr>
              <a:t>Active learning</a:t>
            </a:r>
          </a:p>
          <a:p>
            <a:pPr lvl="1"/>
            <a:r>
              <a:rPr lang="en-US" altLang="en-US" sz="4400">
                <a:solidFill>
                  <a:schemeClr val="bg1"/>
                </a:solidFill>
              </a:rPr>
              <a:t>Reading</a:t>
            </a:r>
          </a:p>
          <a:p>
            <a:pPr lvl="1"/>
            <a:r>
              <a:rPr lang="en-US" altLang="en-US" sz="4400">
                <a:solidFill>
                  <a:schemeClr val="bg1"/>
                </a:solidFill>
              </a:rPr>
              <a:t>Independence</a:t>
            </a:r>
          </a:p>
          <a:p>
            <a:pPr lvl="1"/>
            <a:r>
              <a:rPr lang="en-US" altLang="en-US" sz="4400">
                <a:solidFill>
                  <a:schemeClr val="bg1"/>
                </a:solidFill>
              </a:rPr>
              <a:t>Inquiry</a:t>
            </a:r>
          </a:p>
          <a:p>
            <a:pPr lvl="1"/>
            <a:r>
              <a:rPr lang="en-US" altLang="en-US" sz="4400">
                <a:solidFill>
                  <a:schemeClr val="bg1"/>
                </a:solidFill>
              </a:rPr>
              <a:t>Community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B81FA7-4AB7-9842-B61E-BAD5569B9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8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Chisholm boy ww.jpg">
            <a:extLst>
              <a:ext uri="{FF2B5EF4-FFF2-40B4-BE49-F238E27FC236}">
                <a16:creationId xmlns:a16="http://schemas.microsoft.com/office/drawing/2014/main" id="{7E0223A0-404B-1942-9A56-BA484EC9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8668" y="1634332"/>
            <a:ext cx="67738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4" descr="Chisholm ww Chisholm with boy.jpg">
            <a:extLst>
              <a:ext uri="{FF2B5EF4-FFF2-40B4-BE49-F238E27FC236}">
                <a16:creationId xmlns:a16="http://schemas.microsoft.com/office/drawing/2014/main" id="{9D1E05FF-12EB-F04C-AFB7-4E2BCC82A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1"/>
          <a:stretch>
            <a:fillRect/>
          </a:stretch>
        </p:blipFill>
        <p:spPr bwMode="auto">
          <a:xfrm rot="5400000">
            <a:off x="-804068" y="1553368"/>
            <a:ext cx="6705600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3F911B-06ED-5B4C-8BDC-C8640012A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hisholm MsM with boy writing vertical.jpg">
            <a:extLst>
              <a:ext uri="{FF2B5EF4-FFF2-40B4-BE49-F238E27FC236}">
                <a16:creationId xmlns:a16="http://schemas.microsoft.com/office/drawing/2014/main" id="{93626AD6-7610-6541-BBBC-51327328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3"/>
          <a:stretch>
            <a:fillRect/>
          </a:stretch>
        </p:blipFill>
        <p:spPr bwMode="auto">
          <a:xfrm rot="16200000" flipV="1">
            <a:off x="590550" y="1085850"/>
            <a:ext cx="7467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764759-2BC4-954C-BE55-8B50E112E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Taylor ww group.jpg">
            <a:extLst>
              <a:ext uri="{FF2B5EF4-FFF2-40B4-BE49-F238E27FC236}">
                <a16:creationId xmlns:a16="http://schemas.microsoft.com/office/drawing/2014/main" id="{F2ACE36C-6270-7C4E-8802-DE679CE6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62050" y="1543050"/>
            <a:ext cx="6705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Kaufenberg girl ww2.jpg">
            <a:extLst>
              <a:ext uri="{FF2B5EF4-FFF2-40B4-BE49-F238E27FC236}">
                <a16:creationId xmlns:a16="http://schemas.microsoft.com/office/drawing/2014/main" id="{41CAB19B-B8EA-D04D-97EA-ED36230BA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200400"/>
            <a:ext cx="49784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FFD6FC-147C-A84A-939F-E1CD1AAC6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hisholm girl ww2.jpg">
            <a:extLst>
              <a:ext uri="{FF2B5EF4-FFF2-40B4-BE49-F238E27FC236}">
                <a16:creationId xmlns:a16="http://schemas.microsoft.com/office/drawing/2014/main" id="{E6951D51-F375-E641-929A-BC1F2AB2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5250" y="1619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CEA873-0DDF-0F4F-BE6D-587921F5E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hisholm 2 boys ww.jpg">
            <a:extLst>
              <a:ext uri="{FF2B5EF4-FFF2-40B4-BE49-F238E27FC236}">
                <a16:creationId xmlns:a16="http://schemas.microsoft.com/office/drawing/2014/main" id="{D973546F-EDAB-C94A-8992-89D23E2A6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10858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7E5192-EA56-C843-831D-0449113F2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hisholm boy ww have to.jpg">
            <a:extLst>
              <a:ext uri="{FF2B5EF4-FFF2-40B4-BE49-F238E27FC236}">
                <a16:creationId xmlns:a16="http://schemas.microsoft.com/office/drawing/2014/main" id="{72F94570-5785-8E41-9ADF-532FC8562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CFC9F0-B059-F54E-BA67-D5E358FB5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Kaufenberg boy writing at board.jpg">
            <a:extLst>
              <a:ext uri="{FF2B5EF4-FFF2-40B4-BE49-F238E27FC236}">
                <a16:creationId xmlns:a16="http://schemas.microsoft.com/office/drawing/2014/main" id="{1BA9CA4D-BBE1-8042-84A4-1907A3419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9750" y="11620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Kaufenberg children at board.jpg">
            <a:extLst>
              <a:ext uri="{FF2B5EF4-FFF2-40B4-BE49-F238E27FC236}">
                <a16:creationId xmlns:a16="http://schemas.microsoft.com/office/drawing/2014/main" id="{AC94BD89-6605-B64B-B628-8E628E91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>
            <a:fillRect/>
          </a:stretch>
        </p:blipFill>
        <p:spPr bwMode="auto">
          <a:xfrm>
            <a:off x="-152400" y="2362200"/>
            <a:ext cx="59436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A0044B-1CDE-B343-8CAE-E8F864703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Taylor group writing words.jpg">
            <a:extLst>
              <a:ext uri="{FF2B5EF4-FFF2-40B4-BE49-F238E27FC236}">
                <a16:creationId xmlns:a16="http://schemas.microsoft.com/office/drawing/2014/main" id="{FD9661DE-2AF6-354F-8256-1A4822397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E5AF26-9755-DB46-85A5-92DDF4787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hisholm girl boy with eggs.jpg">
            <a:extLst>
              <a:ext uri="{FF2B5EF4-FFF2-40B4-BE49-F238E27FC236}">
                <a16:creationId xmlns:a16="http://schemas.microsoft.com/office/drawing/2014/main" id="{CF126F88-A1F1-7A4F-82FF-3A08B888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2"/>
          <a:stretch>
            <a:fillRect/>
          </a:stretch>
        </p:blipFill>
        <p:spPr bwMode="auto">
          <a:xfrm rot="5400000">
            <a:off x="1042193" y="977107"/>
            <a:ext cx="70977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44155E-6C68-CE45-8DFB-80B22285E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1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Ederer boy white board.jpg">
            <a:extLst>
              <a:ext uri="{FF2B5EF4-FFF2-40B4-BE49-F238E27FC236}">
                <a16:creationId xmlns:a16="http://schemas.microsoft.com/office/drawing/2014/main" id="{D2F45CD2-ABA6-AD4C-90D6-CDAA114F3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3550" y="14668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Ederer boy white board writing.jpg">
            <a:extLst>
              <a:ext uri="{FF2B5EF4-FFF2-40B4-BE49-F238E27FC236}">
                <a16:creationId xmlns:a16="http://schemas.microsoft.com/office/drawing/2014/main" id="{22C76D30-CE24-1C4A-B995-C7D44A8A6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>
            <a:fillRect/>
          </a:stretch>
        </p:blipFill>
        <p:spPr bwMode="auto">
          <a:xfrm rot="5400000">
            <a:off x="-94456" y="2685256"/>
            <a:ext cx="4038600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9A24FD-75D8-B142-A14C-26B35D666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K IB discovery board.jpg">
            <a:extLst>
              <a:ext uri="{FF2B5EF4-FFF2-40B4-BE49-F238E27FC236}">
                <a16:creationId xmlns:a16="http://schemas.microsoft.com/office/drawing/2014/main" id="{7000DE08-FA38-9246-8B04-AA20F695F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88243" y="1645443"/>
            <a:ext cx="647700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K activity center.jpg">
            <a:extLst>
              <a:ext uri="{FF2B5EF4-FFF2-40B4-BE49-F238E27FC236}">
                <a16:creationId xmlns:a16="http://schemas.microsoft.com/office/drawing/2014/main" id="{DC86A130-DEC7-5E47-B43C-4699F2A4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76600"/>
            <a:ext cx="470693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3">
            <a:extLst>
              <a:ext uri="{FF2B5EF4-FFF2-40B4-BE49-F238E27FC236}">
                <a16:creationId xmlns:a16="http://schemas.microsoft.com/office/drawing/2014/main" id="{EC093CD4-4735-0644-9558-377B02999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419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400">
                <a:solidFill>
                  <a:schemeClr val="bg1"/>
                </a:solidFill>
              </a:rPr>
              <a:t>Active Learning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C29C9E-548D-F945-B497-93CC96DBA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hisholm boy girl with ipad.jpg">
            <a:extLst>
              <a:ext uri="{FF2B5EF4-FFF2-40B4-BE49-F238E27FC236}">
                <a16:creationId xmlns:a16="http://schemas.microsoft.com/office/drawing/2014/main" id="{6F668366-B6A7-3342-A2E5-31C78B694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14999"/>
          <a:stretch>
            <a:fillRect/>
          </a:stretch>
        </p:blipFill>
        <p:spPr bwMode="auto">
          <a:xfrm rot="5400000">
            <a:off x="1009650" y="933450"/>
            <a:ext cx="7162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23CE38-7F25-C84C-9674-47575C8C5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hisholm boy abc mat horizontal.jpg">
            <a:extLst>
              <a:ext uri="{FF2B5EF4-FFF2-40B4-BE49-F238E27FC236}">
                <a16:creationId xmlns:a16="http://schemas.microsoft.com/office/drawing/2014/main" id="{3ECF1A4E-C4A4-3746-B564-E22164C73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8F2B96-556E-E242-A50E-CB720F3A2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35AE3E62-D13C-2C41-ABC2-CF9DF65096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>
                <a:solidFill>
                  <a:schemeClr val="bg1"/>
                </a:solidFill>
              </a:rPr>
              <a:t>Math</a:t>
            </a:r>
          </a:p>
        </p:txBody>
      </p:sp>
      <p:pic>
        <p:nvPicPr>
          <p:cNvPr id="37890" name="Content Placeholder 3" descr="Kaufenberg Calendar Math.jpg">
            <a:extLst>
              <a:ext uri="{FF2B5EF4-FFF2-40B4-BE49-F238E27FC236}">
                <a16:creationId xmlns:a16="http://schemas.microsoft.com/office/drawing/2014/main" id="{BC851217-4FBC-1D4E-AB3C-0369194126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825625"/>
            <a:ext cx="7737475" cy="4351338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878DB8-11D9-6D48-99DC-277CCEC98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Ederer RW group vertical.jpg">
            <a:extLst>
              <a:ext uri="{FF2B5EF4-FFF2-40B4-BE49-F238E27FC236}">
                <a16:creationId xmlns:a16="http://schemas.microsoft.com/office/drawing/2014/main" id="{2243E431-7FEB-D649-AA6B-3D1E08EE1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0" y="1524000"/>
            <a:ext cx="861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1CD023-A80B-E04E-B796-E28B63E12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Kaufenberg gril calendar math counting to 100.jpg">
            <a:extLst>
              <a:ext uri="{FF2B5EF4-FFF2-40B4-BE49-F238E27FC236}">
                <a16:creationId xmlns:a16="http://schemas.microsoft.com/office/drawing/2014/main" id="{D9A13EF6-FB38-EF49-B604-EE527CAF3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050" y="11620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26BC2F-4DC7-D14C-B08D-95A5E4918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Ederer girl pattern math.jpg">
            <a:extLst>
              <a:ext uri="{FF2B5EF4-FFF2-40B4-BE49-F238E27FC236}">
                <a16:creationId xmlns:a16="http://schemas.microsoft.com/office/drawing/2014/main" id="{994B99B8-26D4-0343-9E04-27539CD6A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375" y="1266825"/>
            <a:ext cx="82296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084B0E-12DA-6048-A5ED-EC538EB2C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Ederer one more group math wide spread arms.jpg">
            <a:extLst>
              <a:ext uri="{FF2B5EF4-FFF2-40B4-BE49-F238E27FC236}">
                <a16:creationId xmlns:a16="http://schemas.microsoft.com/office/drawing/2014/main" id="{F97D2FBB-519D-E44B-9611-686312501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2A84DC-38A5-224C-B2E3-051F79AA5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Ederer RW group 1st 2nd 3rd.jpg">
            <a:extLst>
              <a:ext uri="{FF2B5EF4-FFF2-40B4-BE49-F238E27FC236}">
                <a16:creationId xmlns:a16="http://schemas.microsoft.com/office/drawing/2014/main" id="{50B3023C-E0A5-E043-B043-CE88BBDB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9BD620-E7EF-4C40-AF27-E1E822CAD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Kaufenberg with girl calendar math.jpg">
            <a:extLst>
              <a:ext uri="{FF2B5EF4-FFF2-40B4-BE49-F238E27FC236}">
                <a16:creationId xmlns:a16="http://schemas.microsoft.com/office/drawing/2014/main" id="{60EA10B8-26CD-EC45-9077-9CA79A5F2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33BEE3-8B24-4149-B041-4841516E9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Taylor ipad group on rug math.jpg">
            <a:extLst>
              <a:ext uri="{FF2B5EF4-FFF2-40B4-BE49-F238E27FC236}">
                <a16:creationId xmlns:a16="http://schemas.microsoft.com/office/drawing/2014/main" id="{B4C1B416-E4F8-4E49-97D8-608FDB3BF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7"/>
          <a:stretch>
            <a:fillRect/>
          </a:stretch>
        </p:blipFill>
        <p:spPr bwMode="auto">
          <a:xfrm rot="5400000">
            <a:off x="1400175" y="581025"/>
            <a:ext cx="630555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7D93DD-88B2-AC4C-BAEF-9A1D4D521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Kaufenberg Reading Center.jpg">
            <a:extLst>
              <a:ext uri="{FF2B5EF4-FFF2-40B4-BE49-F238E27FC236}">
                <a16:creationId xmlns:a16="http://schemas.microsoft.com/office/drawing/2014/main" id="{6E9AE13C-EB9D-B648-8BDD-BDA3D882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Box 2">
            <a:extLst>
              <a:ext uri="{FF2B5EF4-FFF2-40B4-BE49-F238E27FC236}">
                <a16:creationId xmlns:a16="http://schemas.microsoft.com/office/drawing/2014/main" id="{8507F702-F6AC-794C-BBAA-80679F15C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76200"/>
            <a:ext cx="4419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400">
                <a:solidFill>
                  <a:schemeClr val="bg1"/>
                </a:solidFill>
              </a:rPr>
              <a:t>Reading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816BCB-5B55-1A44-8DEA-C36FDAFF1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Ederer math group with 10 signs horizontal.jpg">
            <a:extLst>
              <a:ext uri="{FF2B5EF4-FFF2-40B4-BE49-F238E27FC236}">
                <a16:creationId xmlns:a16="http://schemas.microsoft.com/office/drawing/2014/main" id="{9635869A-AD04-384F-BE99-02C61DF55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124DF2-1F7D-2749-88FE-7F66B0EED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Ederer girls at table math.jpg">
            <a:extLst>
              <a:ext uri="{FF2B5EF4-FFF2-40B4-BE49-F238E27FC236}">
                <a16:creationId xmlns:a16="http://schemas.microsoft.com/office/drawing/2014/main" id="{11A310F0-29C5-3E42-95EA-350641962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602CB3-E307-8D4B-A99F-4BAC0658E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Ederer girl shape math.jpg">
            <a:extLst>
              <a:ext uri="{FF2B5EF4-FFF2-40B4-BE49-F238E27FC236}">
                <a16:creationId xmlns:a16="http://schemas.microsoft.com/office/drawing/2014/main" id="{ADA4F30A-5542-B54F-8CA5-74D11E37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050" y="14668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agonal Stripe 2">
            <a:extLst>
              <a:ext uri="{FF2B5EF4-FFF2-40B4-BE49-F238E27FC236}">
                <a16:creationId xmlns:a16="http://schemas.microsoft.com/office/drawing/2014/main" id="{32D9BB41-C9B1-BE46-827D-14769F24E6E8}"/>
              </a:ext>
            </a:extLst>
          </p:cNvPr>
          <p:cNvSpPr/>
          <p:nvPr/>
        </p:nvSpPr>
        <p:spPr>
          <a:xfrm rot="14977887">
            <a:off x="2376487" y="3503613"/>
            <a:ext cx="760413" cy="357188"/>
          </a:xfrm>
          <a:prstGeom prst="diagStripe">
            <a:avLst>
              <a:gd name="adj" fmla="val 30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6B99F0-E49B-FF4E-A205-49FE1AD3A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Ederer boy with pattern blocks.jpg">
            <a:extLst>
              <a:ext uri="{FF2B5EF4-FFF2-40B4-BE49-F238E27FC236}">
                <a16:creationId xmlns:a16="http://schemas.microsoft.com/office/drawing/2014/main" id="{8B68C9AB-5D66-224B-AADE-DDD54956E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97781" y="1602581"/>
            <a:ext cx="6629400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Kaufenberg girl lying down pattern blocks.jpg">
            <a:extLst>
              <a:ext uri="{FF2B5EF4-FFF2-40B4-BE49-F238E27FC236}">
                <a16:creationId xmlns:a16="http://schemas.microsoft.com/office/drawing/2014/main" id="{CAF77BE8-220F-FF42-96A9-5F7EAF7F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57513"/>
            <a:ext cx="5257800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3">
            <a:extLst>
              <a:ext uri="{FF2B5EF4-FFF2-40B4-BE49-F238E27FC236}">
                <a16:creationId xmlns:a16="http://schemas.microsoft.com/office/drawing/2014/main" id="{FE63D8F1-8BA1-B440-925B-2EDD37089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676400"/>
            <a:ext cx="510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bg1"/>
                </a:solidFill>
              </a:rPr>
              <a:t>Active Learning </a:t>
            </a:r>
            <a:r>
              <a:rPr lang="en-US" altLang="en-US" sz="2400">
                <a:solidFill>
                  <a:schemeClr val="bg1"/>
                </a:solidFill>
              </a:rPr>
              <a:t>throughout the day reinforces Reading, Writing, Math, Social Studies, and Science…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B80C23-D170-5541-85E9-D2F54178A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5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Ederer boy with blocks.jpg">
            <a:extLst>
              <a:ext uri="{FF2B5EF4-FFF2-40B4-BE49-F238E27FC236}">
                <a16:creationId xmlns:a16="http://schemas.microsoft.com/office/drawing/2014/main" id="{845EFAA2-78BC-4442-8542-57B6CC59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7907" y="1435893"/>
            <a:ext cx="83058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 descr="Chisholm group with puzzle.jpg">
            <a:extLst>
              <a:ext uri="{FF2B5EF4-FFF2-40B4-BE49-F238E27FC236}">
                <a16:creationId xmlns:a16="http://schemas.microsoft.com/office/drawing/2014/main" id="{21713364-711C-394E-8069-7054D724C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0"/>
          <a:stretch>
            <a:fillRect/>
          </a:stretch>
        </p:blipFill>
        <p:spPr bwMode="auto">
          <a:xfrm>
            <a:off x="0" y="2263775"/>
            <a:ext cx="38862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ABE0FA-DAB2-B041-859D-095AE05A2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7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Chisholm boy with lego bird.jpg">
            <a:extLst>
              <a:ext uri="{FF2B5EF4-FFF2-40B4-BE49-F238E27FC236}">
                <a16:creationId xmlns:a16="http://schemas.microsoft.com/office/drawing/2014/main" id="{ED339D6E-AB84-EF40-9B64-818A83E02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335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E37989-C59F-C847-9A98-BE1156271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Ederer girls at sand table one looking up.jpg">
            <a:extLst>
              <a:ext uri="{FF2B5EF4-FFF2-40B4-BE49-F238E27FC236}">
                <a16:creationId xmlns:a16="http://schemas.microsoft.com/office/drawing/2014/main" id="{525DABC7-4595-0640-A9B1-017EDE625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704850"/>
            <a:ext cx="98552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B060C1-FD98-BD47-9EC8-AEC68E2F4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2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Hotep girl coloring.jpg">
            <a:extLst>
              <a:ext uri="{FF2B5EF4-FFF2-40B4-BE49-F238E27FC236}">
                <a16:creationId xmlns:a16="http://schemas.microsoft.com/office/drawing/2014/main" id="{5C13C9D6-95B4-C747-8452-551BC90C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52800"/>
            <a:ext cx="470693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 descr="Hotep boy coloring.jpg">
            <a:extLst>
              <a:ext uri="{FF2B5EF4-FFF2-40B4-BE49-F238E27FC236}">
                <a16:creationId xmlns:a16="http://schemas.microsoft.com/office/drawing/2014/main" id="{26E718BD-5D4C-5A49-9DC1-D27BA70E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457200"/>
            <a:ext cx="457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60D45B-4CCE-4145-BBBE-444D92A12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Ederer vet girls.jpg">
            <a:extLst>
              <a:ext uri="{FF2B5EF4-FFF2-40B4-BE49-F238E27FC236}">
                <a16:creationId xmlns:a16="http://schemas.microsoft.com/office/drawing/2014/main" id="{2F78F852-4031-5F4A-AFBF-2E9A0F047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6F9F08-AA40-BB45-9CA2-2D975C63A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Kaufenberg girls with alphabet puzzle.jpg">
            <a:extLst>
              <a:ext uri="{FF2B5EF4-FFF2-40B4-BE49-F238E27FC236}">
                <a16:creationId xmlns:a16="http://schemas.microsoft.com/office/drawing/2014/main" id="{B3D8F93A-67F4-5743-81D2-C7F433D2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AA6D8C-AA13-9D47-B84A-29B36BF38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3" descr="K sign in at desk.jpg">
            <a:extLst>
              <a:ext uri="{FF2B5EF4-FFF2-40B4-BE49-F238E27FC236}">
                <a16:creationId xmlns:a16="http://schemas.microsoft.com/office/drawing/2014/main" id="{1D22E2FA-CE89-B841-9E04-5F2CD9588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6225" y="2105025"/>
            <a:ext cx="57912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4" descr="Hotep girl cleaning up.jpg">
            <a:extLst>
              <a:ext uri="{FF2B5EF4-FFF2-40B4-BE49-F238E27FC236}">
                <a16:creationId xmlns:a16="http://schemas.microsoft.com/office/drawing/2014/main" id="{DD7F3850-DF35-8049-977A-E3EB33D67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355758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5">
            <a:extLst>
              <a:ext uri="{FF2B5EF4-FFF2-40B4-BE49-F238E27FC236}">
                <a16:creationId xmlns:a16="http://schemas.microsoft.com/office/drawing/2014/main" id="{257B00CF-2EE4-8748-AC71-29BCB8BE0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6200"/>
            <a:ext cx="411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400">
                <a:solidFill>
                  <a:schemeClr val="bg1"/>
                </a:solidFill>
              </a:rPr>
              <a:t>Independence</a:t>
            </a:r>
          </a:p>
        </p:txBody>
      </p:sp>
      <p:sp>
        <p:nvSpPr>
          <p:cNvPr id="7" name="Diagonal Stripe 6">
            <a:extLst>
              <a:ext uri="{FF2B5EF4-FFF2-40B4-BE49-F238E27FC236}">
                <a16:creationId xmlns:a16="http://schemas.microsoft.com/office/drawing/2014/main" id="{9FEAF2D3-740F-2842-B2C3-73D5B8C18FC0}"/>
              </a:ext>
            </a:extLst>
          </p:cNvPr>
          <p:cNvSpPr/>
          <p:nvPr/>
        </p:nvSpPr>
        <p:spPr>
          <a:xfrm rot="1709359">
            <a:off x="2190750" y="2447925"/>
            <a:ext cx="647700" cy="576263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iagonal Stripe 7">
            <a:extLst>
              <a:ext uri="{FF2B5EF4-FFF2-40B4-BE49-F238E27FC236}">
                <a16:creationId xmlns:a16="http://schemas.microsoft.com/office/drawing/2014/main" id="{9D6689A5-DBB4-5A4D-8BE1-11C2DFFAFA94}"/>
              </a:ext>
            </a:extLst>
          </p:cNvPr>
          <p:cNvSpPr/>
          <p:nvPr/>
        </p:nvSpPr>
        <p:spPr>
          <a:xfrm rot="11600827">
            <a:off x="1722438" y="1924050"/>
            <a:ext cx="1268412" cy="398463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52A185-C461-4840-89EB-BD8D61AFD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Taylor girl with abc boards.jpg">
            <a:extLst>
              <a:ext uri="{FF2B5EF4-FFF2-40B4-BE49-F238E27FC236}">
                <a16:creationId xmlns:a16="http://schemas.microsoft.com/office/drawing/2014/main" id="{D5F96D5F-CBCC-8C4E-9D0E-0F818305F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5250" y="15430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98F559-5441-8748-8868-03C3B73E3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Kaufenberg smiling vet.jpg">
            <a:extLst>
              <a:ext uri="{FF2B5EF4-FFF2-40B4-BE49-F238E27FC236}">
                <a16:creationId xmlns:a16="http://schemas.microsoft.com/office/drawing/2014/main" id="{FAD3C21F-C8B9-3B46-B80E-BB19DDA22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81000"/>
            <a:ext cx="9990138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83C391-C616-6E4A-8D80-50E9FCE16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9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Kaufenberg group at the vet.jpg">
            <a:extLst>
              <a:ext uri="{FF2B5EF4-FFF2-40B4-BE49-F238E27FC236}">
                <a16:creationId xmlns:a16="http://schemas.microsoft.com/office/drawing/2014/main" id="{A1512246-87AB-4E4E-A681-93650D224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7350" y="10858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 descr="Kaufenberg vet squirrel.jpg">
            <a:extLst>
              <a:ext uri="{FF2B5EF4-FFF2-40B4-BE49-F238E27FC236}">
                <a16:creationId xmlns:a16="http://schemas.microsoft.com/office/drawing/2014/main" id="{DA3539DB-045E-3C49-8279-BC542570E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9219" r="31915"/>
          <a:stretch>
            <a:fillRect/>
          </a:stretch>
        </p:blipFill>
        <p:spPr bwMode="auto">
          <a:xfrm rot="5400000">
            <a:off x="-827881" y="1915319"/>
            <a:ext cx="46275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5BFCA0-4DEE-B449-B8B7-4F32BBE2A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Kaufenberg vet with rabbit.jpg">
            <a:extLst>
              <a:ext uri="{FF2B5EF4-FFF2-40B4-BE49-F238E27FC236}">
                <a16:creationId xmlns:a16="http://schemas.microsoft.com/office/drawing/2014/main" id="{F7C6E8F1-91F0-514E-9D8C-36ED49EB2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1450" y="13906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091BCF-2386-494B-A527-2B9E43B00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EB97BC5A-1C77-D944-818D-0D079A8285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b="1">
                <a:solidFill>
                  <a:schemeClr val="bg1"/>
                </a:solidFill>
              </a:rPr>
              <a:t>Kindergarten Specialists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42924590-A7C8-134F-AC0B-1E3E88FD45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solidFill>
                  <a:schemeClr val="bg1"/>
                </a:solidFill>
              </a:rPr>
              <a:t>Kindergarten rotates through</a:t>
            </a:r>
          </a:p>
          <a:p>
            <a:pPr lvl="1"/>
            <a:r>
              <a:rPr lang="en-US" altLang="en-US" sz="3600">
                <a:solidFill>
                  <a:schemeClr val="bg1"/>
                </a:solidFill>
              </a:rPr>
              <a:t>Art</a:t>
            </a:r>
          </a:p>
          <a:p>
            <a:pPr lvl="1"/>
            <a:r>
              <a:rPr lang="en-US" altLang="en-US" sz="3600">
                <a:solidFill>
                  <a:schemeClr val="bg1"/>
                </a:solidFill>
              </a:rPr>
              <a:t>Physical Education</a:t>
            </a:r>
          </a:p>
          <a:p>
            <a:pPr lvl="1"/>
            <a:r>
              <a:rPr lang="en-US" altLang="en-US" sz="3600">
                <a:solidFill>
                  <a:schemeClr val="bg1"/>
                </a:solidFill>
              </a:rPr>
              <a:t>Spanish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8A4D66-6C3D-D744-95D3-1B96C6786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2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457589BD-FF2C-6744-A3D2-98FBD1D89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1676400"/>
            <a:ext cx="7467600" cy="1325563"/>
          </a:xfrm>
        </p:spPr>
        <p:txBody>
          <a:bodyPr/>
          <a:lstStyle/>
          <a:p>
            <a:r>
              <a:rPr lang="en-US" altLang="en-US" sz="4400">
                <a:solidFill>
                  <a:schemeClr val="bg1"/>
                </a:solidFill>
              </a:rPr>
              <a:t>Art</a:t>
            </a:r>
          </a:p>
        </p:txBody>
      </p:sp>
      <p:pic>
        <p:nvPicPr>
          <p:cNvPr id="61442" name="Content Placeholder 3" descr="Kaufenberg Art.jpg">
            <a:extLst>
              <a:ext uri="{FF2B5EF4-FFF2-40B4-BE49-F238E27FC236}">
                <a16:creationId xmlns:a16="http://schemas.microsoft.com/office/drawing/2014/main" id="{02931353-F6BF-D749-BC9B-4A9097B1CA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/>
          <a:stretch>
            <a:fillRect/>
          </a:stretch>
        </p:blipFill>
        <p:spPr bwMode="auto">
          <a:xfrm rot="5400000">
            <a:off x="993775" y="1238250"/>
            <a:ext cx="7307263" cy="4525963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F696B5-DE18-3B40-8905-003FF46B0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2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4704056-5EB1-C941-8DF5-2CCB015AC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8225" y="76200"/>
            <a:ext cx="6207125" cy="1325563"/>
          </a:xfrm>
        </p:spPr>
        <p:txBody>
          <a:bodyPr/>
          <a:lstStyle/>
          <a:p>
            <a:r>
              <a:rPr lang="en-US" altLang="en-US" sz="4400">
                <a:solidFill>
                  <a:schemeClr val="bg1"/>
                </a:solidFill>
              </a:rPr>
              <a:t>Physical Education</a:t>
            </a:r>
          </a:p>
        </p:txBody>
      </p:sp>
      <p:pic>
        <p:nvPicPr>
          <p:cNvPr id="62466" name="Content Placeholder 3" descr="Gym group with parachute.jpg">
            <a:extLst>
              <a:ext uri="{FF2B5EF4-FFF2-40B4-BE49-F238E27FC236}">
                <a16:creationId xmlns:a16="http://schemas.microsoft.com/office/drawing/2014/main" id="{5AB1C831-EC1B-6C40-80A8-50291EFA07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" b="9534"/>
          <a:stretch>
            <a:fillRect/>
          </a:stretch>
        </p:blipFill>
        <p:spPr bwMode="auto">
          <a:xfrm>
            <a:off x="2308225" y="1371600"/>
            <a:ext cx="4321175" cy="5299075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0F826C-952D-2848-B223-42BF170F8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C78B0A74-A5E9-BC46-841B-AE631890A4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33400"/>
            <a:ext cx="7886700" cy="1157288"/>
          </a:xfrm>
        </p:spPr>
        <p:txBody>
          <a:bodyPr/>
          <a:lstStyle/>
          <a:p>
            <a:pPr algn="ctr"/>
            <a:r>
              <a:rPr lang="en-US" altLang="en-US" sz="4400">
                <a:solidFill>
                  <a:schemeClr val="bg1"/>
                </a:solidFill>
              </a:rPr>
              <a:t>Spanish</a:t>
            </a:r>
          </a:p>
        </p:txBody>
      </p:sp>
      <p:pic>
        <p:nvPicPr>
          <p:cNvPr id="63490" name="Content Placeholder 3" descr="Ederer Spanish.jpg">
            <a:extLst>
              <a:ext uri="{FF2B5EF4-FFF2-40B4-BE49-F238E27FC236}">
                <a16:creationId xmlns:a16="http://schemas.microsoft.com/office/drawing/2014/main" id="{D68B979D-D0AD-4049-852E-A78C91CAD2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825625"/>
            <a:ext cx="7737475" cy="4351338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B3E980-4884-5A4C-AD84-42FA1EA2E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hisholm girl with abc eggs.jpg">
            <a:extLst>
              <a:ext uri="{FF2B5EF4-FFF2-40B4-BE49-F238E27FC236}">
                <a16:creationId xmlns:a16="http://schemas.microsoft.com/office/drawing/2014/main" id="{C0D841EA-8D4F-7347-BF96-180E06DD3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74232" y="1731168"/>
            <a:ext cx="61722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Taylor bearded dragon.jpg">
            <a:extLst>
              <a:ext uri="{FF2B5EF4-FFF2-40B4-BE49-F238E27FC236}">
                <a16:creationId xmlns:a16="http://schemas.microsoft.com/office/drawing/2014/main" id="{167D1273-E05C-5741-AB65-4D9D417F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2819400"/>
            <a:ext cx="53848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3">
            <a:extLst>
              <a:ext uri="{FF2B5EF4-FFF2-40B4-BE49-F238E27FC236}">
                <a16:creationId xmlns:a16="http://schemas.microsoft.com/office/drawing/2014/main" id="{146C47EA-D6AE-8049-9A59-B4CDA94D4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90500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4400">
                <a:solidFill>
                  <a:schemeClr val="bg1"/>
                </a:solidFill>
              </a:rPr>
              <a:t>Inquiry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3E2904-B469-1F4E-B647-B95CA418E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Kaufenberg class jobs.jpg">
            <a:extLst>
              <a:ext uri="{FF2B5EF4-FFF2-40B4-BE49-F238E27FC236}">
                <a16:creationId xmlns:a16="http://schemas.microsoft.com/office/drawing/2014/main" id="{551771CC-D50E-B842-ABFF-1D7AFA07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8456" y="2682081"/>
            <a:ext cx="424973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Morning Meeting Ederer vert.jpg">
            <a:extLst>
              <a:ext uri="{FF2B5EF4-FFF2-40B4-BE49-F238E27FC236}">
                <a16:creationId xmlns:a16="http://schemas.microsoft.com/office/drawing/2014/main" id="{E08C2EFF-1858-0B4B-8A32-851F9E1DD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421982" y="1902618"/>
            <a:ext cx="556260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K behavior support.jpg">
            <a:extLst>
              <a:ext uri="{FF2B5EF4-FFF2-40B4-BE49-F238E27FC236}">
                <a16:creationId xmlns:a16="http://schemas.microsoft.com/office/drawing/2014/main" id="{A1FC518F-978F-7345-B752-FCFB080C3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7419" y="2669381"/>
            <a:ext cx="4191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4">
            <a:extLst>
              <a:ext uri="{FF2B5EF4-FFF2-40B4-BE49-F238E27FC236}">
                <a16:creationId xmlns:a16="http://schemas.microsoft.com/office/drawing/2014/main" id="{39CDF607-6FC0-6148-BA79-9C53D8FEB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914400"/>
            <a:ext cx="2971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4400">
                <a:solidFill>
                  <a:schemeClr val="bg1"/>
                </a:solidFill>
              </a:rPr>
              <a:t>Community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816A8A-F138-E141-AC0A-C47A67F2D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K girls at lockers.jpg">
            <a:extLst>
              <a:ext uri="{FF2B5EF4-FFF2-40B4-BE49-F238E27FC236}">
                <a16:creationId xmlns:a16="http://schemas.microsoft.com/office/drawing/2014/main" id="{03850F94-B63C-F44C-B492-7784EDA4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 b="26666"/>
          <a:stretch>
            <a:fillRect/>
          </a:stretch>
        </p:blipFill>
        <p:spPr bwMode="auto">
          <a:xfrm rot="5400000">
            <a:off x="3409950" y="1695450"/>
            <a:ext cx="6096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Taylor boys breakfast.jpg">
            <a:extLst>
              <a:ext uri="{FF2B5EF4-FFF2-40B4-BE49-F238E27FC236}">
                <a16:creationId xmlns:a16="http://schemas.microsoft.com/office/drawing/2014/main" id="{390A929C-3A73-5E4A-A32F-1278A4A15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r="5833" b="6667"/>
          <a:stretch>
            <a:fillRect/>
          </a:stretch>
        </p:blipFill>
        <p:spPr bwMode="auto">
          <a:xfrm>
            <a:off x="381000" y="1447800"/>
            <a:ext cx="396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3">
            <a:extLst>
              <a:ext uri="{FF2B5EF4-FFF2-40B4-BE49-F238E27FC236}">
                <a16:creationId xmlns:a16="http://schemas.microsoft.com/office/drawing/2014/main" id="{1F6E2F5C-57D4-DA47-B01C-3898CC26D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2971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sz="4400">
                <a:solidFill>
                  <a:schemeClr val="bg1"/>
                </a:solidFill>
              </a:rPr>
              <a:t>Our day…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3FC7DB-8C9D-C04D-81CF-FA1A33FED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1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2">
            <a:extLst>
              <a:ext uri="{FF2B5EF4-FFF2-40B4-BE49-F238E27FC236}">
                <a16:creationId xmlns:a16="http://schemas.microsoft.com/office/drawing/2014/main" id="{68DB0E09-3E6C-9741-BE61-120FF5029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5573713"/>
            <a:ext cx="5867400" cy="522287"/>
          </a:xfrm>
        </p:spPr>
        <p:txBody>
          <a:bodyPr/>
          <a:lstStyle/>
          <a:p>
            <a:r>
              <a:rPr lang="en-US" altLang="en-US" sz="4400">
                <a:solidFill>
                  <a:schemeClr val="bg1"/>
                </a:solidFill>
              </a:rPr>
              <a:t>Opening Circle</a:t>
            </a:r>
          </a:p>
        </p:txBody>
      </p:sp>
      <p:pic>
        <p:nvPicPr>
          <p:cNvPr id="12290" name="Picture Placeholder 4" descr="Morning Meeting Ederer horizontal.jpg">
            <a:extLst>
              <a:ext uri="{FF2B5EF4-FFF2-40B4-BE49-F238E27FC236}">
                <a16:creationId xmlns:a16="http://schemas.microsoft.com/office/drawing/2014/main" id="{5533B880-85E3-7D44-8EA5-E62E11B59EA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r="11328"/>
          <a:stretch>
            <a:fillRect/>
          </a:stretch>
        </p:blipFill>
        <p:spPr bwMode="auto">
          <a:xfrm>
            <a:off x="1066800" y="311150"/>
            <a:ext cx="7010400" cy="5099050"/>
          </a:xfrm>
        </p:spPr>
      </p:pic>
      <p:sp>
        <p:nvSpPr>
          <p:cNvPr id="12291" name="Text Placeholder 3">
            <a:extLst>
              <a:ext uri="{FF2B5EF4-FFF2-40B4-BE49-F238E27FC236}">
                <a16:creationId xmlns:a16="http://schemas.microsoft.com/office/drawing/2014/main" id="{805791CC-AD4F-0A44-BEF8-528BFA952EA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990600" y="5943600"/>
            <a:ext cx="7010400" cy="6096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>
                <a:solidFill>
                  <a:schemeClr val="bg1"/>
                </a:solidFill>
              </a:rPr>
              <a:t>We come together as a group and prepare for our day.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1B6EED-F0CF-554F-B220-262F6C2CC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5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{CF1549B0-E1D7-804E-9B35-54A4C72D87D3}tf16401378</Template>
  <TotalTime>1391</TotalTime>
  <Words>99</Words>
  <Application>Microsoft Macintosh PowerPoint</Application>
  <PresentationFormat>On-screen Show (4:3)</PresentationFormat>
  <Paragraphs>33</Paragraphs>
  <Slides>57</Slides>
  <Notes>3</Notes>
  <HiddenSlides>0</HiddenSlides>
  <MMClips>58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Calibri</vt:lpstr>
      <vt:lpstr>Arial</vt:lpstr>
      <vt:lpstr>Calibri Light</vt:lpstr>
      <vt:lpstr>Office Theme</vt:lpstr>
      <vt:lpstr>Benjamin E. Mays IB World school</vt:lpstr>
      <vt:lpstr>Welcome to Kindergarten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Opening Circle</vt:lpstr>
      <vt:lpstr>PowerPoint Presentation</vt:lpstr>
      <vt:lpstr>PowerPoint Presentation</vt:lpstr>
      <vt:lpstr>Reader’s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Writer’s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Kindergarten Specialists</vt:lpstr>
      <vt:lpstr>Art</vt:lpstr>
      <vt:lpstr>Physical Education</vt:lpstr>
      <vt:lpstr>Spanish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Benjamin e. mays Ib World school</dc:title>
  <dc:creator>District Tech</dc:creator>
  <cp:lastModifiedBy>Microsoft Office User</cp:lastModifiedBy>
  <cp:revision>92</cp:revision>
  <dcterms:created xsi:type="dcterms:W3CDTF">2017-02-06T18:51:30Z</dcterms:created>
  <dcterms:modified xsi:type="dcterms:W3CDTF">2020-05-14T15:39:23Z</dcterms:modified>
</cp:coreProperties>
</file>